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C086D-D7E4-4184-9154-D30EBA014BEE}" type="datetimeFigureOut">
              <a:rPr lang="en-US" smtClean="0"/>
              <a:pPr/>
              <a:t>7/27/2021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2E7DF-BF78-4EC3-B452-55F6C3F18E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cap="all" dirty="0" smtClean="0"/>
              <a:t>NEHRU JYOTI YOGA COLLEGE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352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Applied for PGDYT</a:t>
            </a:r>
          </a:p>
          <a:p>
            <a:endParaRPr lang="en-US" b="1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VPO-</a:t>
            </a:r>
            <a:r>
              <a:rPr lang="en-US" dirty="0" err="1" smtClean="0">
                <a:solidFill>
                  <a:srgbClr val="0070C0"/>
                </a:solidFill>
              </a:rPr>
              <a:t>Natata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Tehsil-Jamwaramgarh</a:t>
            </a:r>
            <a:r>
              <a:rPr lang="en-US" dirty="0" smtClean="0">
                <a:solidFill>
                  <a:srgbClr val="0070C0"/>
                </a:solidFill>
              </a:rPr>
              <a:t>, Distt-Jaipur-302028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Playground/Yoga Practice</a:t>
            </a:r>
            <a:endParaRPr lang="en-US" dirty="0"/>
          </a:p>
        </p:txBody>
      </p:sp>
      <p:pic>
        <p:nvPicPr>
          <p:cNvPr id="5122" name="Picture 2" descr="E:\Yoga\Nehru Jyoti\nehrujyoti-yoga-college\gallery\g1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11521"/>
            <a:ext cx="8229600" cy="3703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Multipurpose Hall</a:t>
            </a:r>
            <a:endParaRPr lang="en-US" dirty="0"/>
          </a:p>
        </p:txBody>
      </p:sp>
      <p:pic>
        <p:nvPicPr>
          <p:cNvPr id="5122" name="Picture 2" descr="E:\Yoga\Mangal yoga\mangal-yoga-college\gallery\g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4130" y="1600200"/>
            <a:ext cx="679574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Details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Sr.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Name &amp; Designation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Academic Qualification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Experience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Wheter Full Time/Part Time</a:t>
                      </a: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Komal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Rao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(Yoga Teacher)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PG Diploma in Yoga Science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Year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Full Time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r>
              <a:rPr lang="en-US" smtClean="0"/>
              <a:t>://</a:t>
            </a:r>
            <a:r>
              <a:rPr lang="en-US" smtClean="0"/>
              <a:t>www.nehrujyotiyogacollege.com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About </a:t>
            </a:r>
            <a:r>
              <a:rPr lang="en-US" b="1" dirty="0" smtClean="0">
                <a:solidFill>
                  <a:srgbClr val="00B050"/>
                </a:solidFill>
              </a:rPr>
              <a:t>Nehru </a:t>
            </a:r>
            <a:r>
              <a:rPr lang="en-US" b="1" dirty="0" err="1" smtClean="0">
                <a:solidFill>
                  <a:srgbClr val="00B050"/>
                </a:solidFill>
              </a:rPr>
              <a:t>Jyoti</a:t>
            </a:r>
            <a:r>
              <a:rPr lang="en-US" b="1" dirty="0" smtClean="0">
                <a:solidFill>
                  <a:srgbClr val="00B050"/>
                </a:solidFill>
              </a:rPr>
              <a:t> Yoga College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Nehru </a:t>
            </a:r>
            <a:r>
              <a:rPr lang="en-US" sz="2800" dirty="0" err="1" smtClean="0"/>
              <a:t>Jyoti</a:t>
            </a:r>
            <a:r>
              <a:rPr lang="en-US" sz="2800" dirty="0" smtClean="0"/>
              <a:t> Pubic </a:t>
            </a:r>
            <a:r>
              <a:rPr lang="en-US" sz="2800" dirty="0" err="1" smtClean="0"/>
              <a:t>Sansthan</a:t>
            </a:r>
            <a:r>
              <a:rPr lang="en-US" sz="2800" dirty="0" smtClean="0"/>
              <a:t> is a non-profit </a:t>
            </a:r>
            <a:r>
              <a:rPr lang="en-US" sz="2800" dirty="0" err="1" smtClean="0"/>
              <a:t>organisation</a:t>
            </a:r>
            <a:r>
              <a:rPr lang="en-US" sz="2800" dirty="0" smtClean="0"/>
              <a:t> founded in 2009. The </a:t>
            </a:r>
            <a:r>
              <a:rPr lang="en-US" sz="2800" dirty="0" err="1" smtClean="0"/>
              <a:t>organisation</a:t>
            </a:r>
            <a:r>
              <a:rPr lang="en-US" sz="2800" dirty="0" smtClean="0"/>
              <a:t> is established a new Institute "Nehru </a:t>
            </a:r>
            <a:r>
              <a:rPr lang="en-US" sz="2800" dirty="0" err="1" smtClean="0"/>
              <a:t>Jyoti</a:t>
            </a:r>
            <a:r>
              <a:rPr lang="en-US" sz="2800" dirty="0" smtClean="0"/>
              <a:t> Yoga College" at </a:t>
            </a:r>
            <a:r>
              <a:rPr lang="en-US" sz="2800" dirty="0" err="1" smtClean="0"/>
              <a:t>Natata</a:t>
            </a:r>
            <a:r>
              <a:rPr lang="en-US" sz="2800" dirty="0" smtClean="0"/>
              <a:t> near district head quarter of </a:t>
            </a:r>
            <a:r>
              <a:rPr lang="en-US" sz="2800" dirty="0" err="1" smtClean="0"/>
              <a:t>Jaipur</a:t>
            </a:r>
            <a:r>
              <a:rPr lang="en-US" sz="2800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College Building</a:t>
            </a:r>
            <a:endParaRPr lang="en-US" dirty="0"/>
          </a:p>
        </p:txBody>
      </p:sp>
      <p:pic>
        <p:nvPicPr>
          <p:cNvPr id="3" name="Picture 3" descr="E:\Yoga\Nehru Jyoti\Photo\g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14736"/>
            <a:ext cx="8229600" cy="3696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details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Sr.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Particular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Size</a:t>
                      </a:r>
                      <a:r>
                        <a:rPr lang="en-US" baseline="0" dirty="0" smtClean="0"/>
                        <a:t> in Sq. </a:t>
                      </a:r>
                      <a:r>
                        <a:rPr lang="en-US" baseline="0" dirty="0" err="1" smtClean="0"/>
                        <a:t>Mtr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land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341.07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Covered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Room</a:t>
                      </a:r>
                      <a:r>
                        <a:rPr lang="en-US" baseline="0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Room-2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 Hall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107.16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Library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Playground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Yoga Hall-1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125.59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</a:t>
            </a:r>
            <a:r>
              <a:rPr lang="en-US" dirty="0" smtClean="0"/>
              <a:t>Land-Leased Deed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Khasra</a:t>
            </a:r>
            <a:r>
              <a:rPr lang="en-US" dirty="0" smtClean="0"/>
              <a:t> No-124</a:t>
            </a:r>
            <a:endParaRPr lang="en-US" dirty="0" smtClean="0"/>
          </a:p>
          <a:p>
            <a:r>
              <a:rPr lang="en-US" dirty="0" smtClean="0"/>
              <a:t>Date of </a:t>
            </a:r>
            <a:r>
              <a:rPr lang="en-US" dirty="0" smtClean="0"/>
              <a:t>Occupation -23.09.2019</a:t>
            </a:r>
            <a:endParaRPr lang="en-US" dirty="0" smtClean="0"/>
          </a:p>
          <a:p>
            <a:r>
              <a:rPr lang="en-US" dirty="0" smtClean="0"/>
              <a:t>Owner </a:t>
            </a:r>
            <a:r>
              <a:rPr lang="en-US" dirty="0" smtClean="0"/>
              <a:t>Name-Nehru </a:t>
            </a:r>
            <a:r>
              <a:rPr lang="en-US" dirty="0" err="1" smtClean="0"/>
              <a:t>Jyoti</a:t>
            </a:r>
            <a:r>
              <a:rPr lang="en-US" dirty="0" smtClean="0"/>
              <a:t> Public </a:t>
            </a:r>
            <a:r>
              <a:rPr lang="en-US" dirty="0" err="1" smtClean="0"/>
              <a:t>Sansthan</a:t>
            </a:r>
            <a:r>
              <a:rPr lang="en-US" dirty="0" smtClean="0"/>
              <a:t>, </a:t>
            </a:r>
            <a:r>
              <a:rPr lang="en-US" dirty="0" err="1" smtClean="0"/>
              <a:t>Natata</a:t>
            </a:r>
            <a:endParaRPr lang="en-US" dirty="0" smtClean="0"/>
          </a:p>
          <a:p>
            <a:r>
              <a:rPr lang="en-US" dirty="0" smtClean="0"/>
              <a:t>Duration of Lease Deed-10 </a:t>
            </a:r>
            <a:r>
              <a:rPr lang="en-US" dirty="0" smtClean="0"/>
              <a:t>Years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Map</a:t>
            </a:r>
            <a:endParaRPr lang="en-US" dirty="0"/>
          </a:p>
        </p:txBody>
      </p:sp>
      <p:pic>
        <p:nvPicPr>
          <p:cNvPr id="2050" name="Picture 2" descr="E:\Yoga\Nehru Jyoti\Photo\map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00200"/>
            <a:ext cx="6785621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Room</a:t>
            </a:r>
            <a:endParaRPr lang="en-US" dirty="0"/>
          </a:p>
        </p:txBody>
      </p:sp>
      <p:pic>
        <p:nvPicPr>
          <p:cNvPr id="3074" name="Picture 2" descr="E:\Yoga\Nehru Jyoti\nehrujyoti-yoga-college\gallery\g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11521"/>
            <a:ext cx="8229600" cy="3703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Yoga Hall</a:t>
            </a:r>
            <a:endParaRPr lang="en-US" dirty="0"/>
          </a:p>
        </p:txBody>
      </p:sp>
      <p:pic>
        <p:nvPicPr>
          <p:cNvPr id="3" name="Content Placeholder 2" descr="E:\Yoga\Nehru Jyoti\Photo\g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11521"/>
            <a:ext cx="8229600" cy="3703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Area=560 Sq Ft.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177</Words>
  <Application>Microsoft Office PowerPoint</Application>
  <PresentationFormat>On-screen Show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NEHRU JYOTI YOGA COLLEGE</vt:lpstr>
      <vt:lpstr>About Nehru Jyoti Yoga College</vt:lpstr>
      <vt:lpstr>College Building</vt:lpstr>
      <vt:lpstr>Land details</vt:lpstr>
      <vt:lpstr>Type of Land-Leased Deed</vt:lpstr>
      <vt:lpstr>Building Map</vt:lpstr>
      <vt:lpstr>Class Room</vt:lpstr>
      <vt:lpstr>Yoga Hall</vt:lpstr>
      <vt:lpstr>Library</vt:lpstr>
      <vt:lpstr>Playground/Yoga Practice</vt:lpstr>
      <vt:lpstr>Multipurpose Hall</vt:lpstr>
      <vt:lpstr>Staff Details</vt:lpstr>
      <vt:lpstr>Website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Maharishi Sandeepani Yoga College</dc:title>
  <dc:creator>rakeshjangir</dc:creator>
  <cp:lastModifiedBy>rakeshjangir</cp:lastModifiedBy>
  <cp:revision>25</cp:revision>
  <dcterms:created xsi:type="dcterms:W3CDTF">2021-07-27T02:58:30Z</dcterms:created>
  <dcterms:modified xsi:type="dcterms:W3CDTF">2021-07-27T09:22:49Z</dcterms:modified>
</cp:coreProperties>
</file>